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8803600" cy="43192700"/>
  <p:notesSz cx="6858000" cy="9144000"/>
  <p:embeddedFontLst>
    <p:embeddedFont>
      <p:font typeface="Aileron Bold" panose="020B0604020202020204" charset="0"/>
      <p:regular r:id="rId3"/>
    </p:embeddedFont>
    <p:embeddedFont>
      <p:font typeface="Arial Narrow" panose="020B0606020202030204" pitchFamily="34" charset="0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Anton" panose="020B0604020202020204" charset="0"/>
      <p:regular r:id="rId12"/>
    </p:embeddedFont>
    <p:embeddedFont>
      <p:font typeface="Arial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-27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viewProps" Target="view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880000" y="7203926"/>
            <a:ext cx="23040000" cy="4351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6"/>
              </a:lnSpc>
            </a:pP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</a:p>
          <a:p>
            <a:pPr algn="just">
              <a:lnSpc>
                <a:spcPts val="3776"/>
              </a:lnSpc>
            </a:pPr>
            <a:endParaRPr lang="en-US" sz="3200" dirty="0">
              <a:solidFill>
                <a:srgbClr val="1B102B"/>
              </a:solidFill>
              <a:latin typeface="Arial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2880000" y="30901679"/>
            <a:ext cx="23040000" cy="1017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1B102B"/>
                </a:solidFill>
                <a:latin typeface="Arial"/>
              </a:rPr>
              <a:t>Colaboradores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agências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financiadoras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principalmente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projetos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financiados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e com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participação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bolsistas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CNPq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, FAPESB e IF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Baiano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35582095"/>
            <a:ext cx="28806475" cy="7655056"/>
            <a:chOff x="10160" y="22882"/>
            <a:chExt cx="12131040" cy="2298700"/>
          </a:xfrm>
        </p:grpSpPr>
        <p:sp>
          <p:nvSpPr>
            <p:cNvPr id="3" name="Freeform 3"/>
            <p:cNvSpPr/>
            <p:nvPr/>
          </p:nvSpPr>
          <p:spPr>
            <a:xfrm>
              <a:off x="10160" y="22882"/>
              <a:ext cx="12131040" cy="2298700"/>
            </a:xfrm>
            <a:custGeom>
              <a:avLst/>
              <a:gdLst/>
              <a:ahLst/>
              <a:cxnLst/>
              <a:rect l="l" t="t" r="r" b="b"/>
              <a:pathLst>
                <a:path w="12131040" h="2298700">
                  <a:moveTo>
                    <a:pt x="12131040" y="2298700"/>
                  </a:moveTo>
                  <a:lnTo>
                    <a:pt x="5080" y="2298700"/>
                  </a:lnTo>
                  <a:cubicBezTo>
                    <a:pt x="5080" y="2298700"/>
                    <a:pt x="0" y="265430"/>
                    <a:pt x="0" y="250190"/>
                  </a:cubicBezTo>
                  <a:cubicBezTo>
                    <a:pt x="0" y="248920"/>
                    <a:pt x="64770" y="240030"/>
                    <a:pt x="64770" y="240030"/>
                  </a:cubicBezTo>
                  <a:lnTo>
                    <a:pt x="320040" y="254000"/>
                  </a:lnTo>
                  <a:cubicBezTo>
                    <a:pt x="320040" y="254000"/>
                    <a:pt x="361950" y="234950"/>
                    <a:pt x="364490" y="233680"/>
                  </a:cubicBezTo>
                  <a:lnTo>
                    <a:pt x="495300" y="257810"/>
                  </a:lnTo>
                  <a:lnTo>
                    <a:pt x="643890" y="287020"/>
                  </a:lnTo>
                  <a:lnTo>
                    <a:pt x="910590" y="331470"/>
                  </a:lnTo>
                  <a:lnTo>
                    <a:pt x="1087120" y="355600"/>
                  </a:lnTo>
                  <a:lnTo>
                    <a:pt x="1164590" y="321310"/>
                  </a:lnTo>
                  <a:cubicBezTo>
                    <a:pt x="1164590" y="321310"/>
                    <a:pt x="1254760" y="327660"/>
                    <a:pt x="1258570" y="322580"/>
                  </a:cubicBezTo>
                  <a:cubicBezTo>
                    <a:pt x="1258570" y="322580"/>
                    <a:pt x="1259840" y="322580"/>
                    <a:pt x="1261110" y="322580"/>
                  </a:cubicBezTo>
                  <a:cubicBezTo>
                    <a:pt x="1270000" y="323850"/>
                    <a:pt x="1337310" y="327660"/>
                    <a:pt x="1337310" y="327660"/>
                  </a:cubicBezTo>
                  <a:lnTo>
                    <a:pt x="1565910" y="339090"/>
                  </a:lnTo>
                  <a:cubicBezTo>
                    <a:pt x="1572260" y="345440"/>
                    <a:pt x="1643380" y="358140"/>
                    <a:pt x="1643380" y="358140"/>
                  </a:cubicBezTo>
                  <a:cubicBezTo>
                    <a:pt x="1643380" y="358140"/>
                    <a:pt x="1728470" y="302260"/>
                    <a:pt x="1731010" y="299720"/>
                  </a:cubicBezTo>
                  <a:cubicBezTo>
                    <a:pt x="1732280" y="298450"/>
                    <a:pt x="1809750" y="283210"/>
                    <a:pt x="1809750" y="283210"/>
                  </a:cubicBezTo>
                  <a:cubicBezTo>
                    <a:pt x="1809750" y="283210"/>
                    <a:pt x="1871980" y="303530"/>
                    <a:pt x="1878330" y="307340"/>
                  </a:cubicBezTo>
                  <a:lnTo>
                    <a:pt x="2034540" y="303530"/>
                  </a:lnTo>
                  <a:cubicBezTo>
                    <a:pt x="2039620" y="308610"/>
                    <a:pt x="2054860" y="318770"/>
                    <a:pt x="2054860" y="318770"/>
                  </a:cubicBezTo>
                  <a:lnTo>
                    <a:pt x="2279650" y="332740"/>
                  </a:lnTo>
                  <a:lnTo>
                    <a:pt x="2303780" y="303530"/>
                  </a:lnTo>
                  <a:cubicBezTo>
                    <a:pt x="2303780" y="303530"/>
                    <a:pt x="2327910" y="300990"/>
                    <a:pt x="2331720" y="295910"/>
                  </a:cubicBezTo>
                  <a:cubicBezTo>
                    <a:pt x="2331720" y="295910"/>
                    <a:pt x="2645410" y="287020"/>
                    <a:pt x="2650490" y="285750"/>
                  </a:cubicBezTo>
                  <a:cubicBezTo>
                    <a:pt x="2654300" y="278130"/>
                    <a:pt x="2680970" y="270510"/>
                    <a:pt x="2680970" y="270510"/>
                  </a:cubicBezTo>
                  <a:cubicBezTo>
                    <a:pt x="2680970" y="270510"/>
                    <a:pt x="2752090" y="264160"/>
                    <a:pt x="2755900" y="267970"/>
                  </a:cubicBezTo>
                  <a:lnTo>
                    <a:pt x="2893060" y="438150"/>
                  </a:lnTo>
                  <a:lnTo>
                    <a:pt x="2945130" y="438150"/>
                  </a:lnTo>
                  <a:cubicBezTo>
                    <a:pt x="2945130" y="440690"/>
                    <a:pt x="3009900" y="450850"/>
                    <a:pt x="3009900" y="450850"/>
                  </a:cubicBezTo>
                  <a:cubicBezTo>
                    <a:pt x="3020060" y="452120"/>
                    <a:pt x="3308350" y="476250"/>
                    <a:pt x="3308350" y="476250"/>
                  </a:cubicBezTo>
                  <a:cubicBezTo>
                    <a:pt x="3309620" y="481330"/>
                    <a:pt x="3380740" y="511810"/>
                    <a:pt x="3378200" y="511810"/>
                  </a:cubicBezTo>
                  <a:cubicBezTo>
                    <a:pt x="3378200" y="506730"/>
                    <a:pt x="3403600" y="487680"/>
                    <a:pt x="3403600" y="487680"/>
                  </a:cubicBezTo>
                  <a:cubicBezTo>
                    <a:pt x="3406140" y="487680"/>
                    <a:pt x="3502660" y="544830"/>
                    <a:pt x="3509010" y="534670"/>
                  </a:cubicBezTo>
                  <a:cubicBezTo>
                    <a:pt x="3519170" y="530860"/>
                    <a:pt x="3620770" y="603250"/>
                    <a:pt x="3625850" y="608330"/>
                  </a:cubicBezTo>
                  <a:lnTo>
                    <a:pt x="3761740" y="622300"/>
                  </a:lnTo>
                  <a:cubicBezTo>
                    <a:pt x="3761740" y="622300"/>
                    <a:pt x="3877310" y="623570"/>
                    <a:pt x="3883660" y="629920"/>
                  </a:cubicBezTo>
                  <a:cubicBezTo>
                    <a:pt x="3883660" y="629920"/>
                    <a:pt x="3949700" y="661670"/>
                    <a:pt x="3953510" y="665480"/>
                  </a:cubicBezTo>
                  <a:cubicBezTo>
                    <a:pt x="3953510" y="665480"/>
                    <a:pt x="4043680" y="675640"/>
                    <a:pt x="4051300" y="679450"/>
                  </a:cubicBezTo>
                  <a:cubicBezTo>
                    <a:pt x="4051300" y="679450"/>
                    <a:pt x="4185920" y="708660"/>
                    <a:pt x="4187190" y="708660"/>
                  </a:cubicBezTo>
                  <a:cubicBezTo>
                    <a:pt x="4188460" y="708660"/>
                    <a:pt x="4328160" y="806450"/>
                    <a:pt x="4328160" y="806450"/>
                  </a:cubicBezTo>
                  <a:cubicBezTo>
                    <a:pt x="4330701" y="800100"/>
                    <a:pt x="4404360" y="773430"/>
                    <a:pt x="4408170" y="768350"/>
                  </a:cubicBezTo>
                  <a:lnTo>
                    <a:pt x="4504690" y="814070"/>
                  </a:lnTo>
                  <a:lnTo>
                    <a:pt x="4504690" y="807720"/>
                  </a:lnTo>
                  <a:cubicBezTo>
                    <a:pt x="4511040" y="806450"/>
                    <a:pt x="4593590" y="788670"/>
                    <a:pt x="4593590" y="788670"/>
                  </a:cubicBezTo>
                  <a:lnTo>
                    <a:pt x="4714240" y="774700"/>
                  </a:lnTo>
                  <a:lnTo>
                    <a:pt x="4801870" y="814070"/>
                  </a:lnTo>
                  <a:cubicBezTo>
                    <a:pt x="4806950" y="805180"/>
                    <a:pt x="4880610" y="769620"/>
                    <a:pt x="4881880" y="768350"/>
                  </a:cubicBezTo>
                  <a:cubicBezTo>
                    <a:pt x="4888230" y="770890"/>
                    <a:pt x="4963160" y="801370"/>
                    <a:pt x="4963160" y="801370"/>
                  </a:cubicBezTo>
                  <a:lnTo>
                    <a:pt x="5055870" y="831850"/>
                  </a:lnTo>
                  <a:lnTo>
                    <a:pt x="5055870" y="836930"/>
                  </a:lnTo>
                  <a:cubicBezTo>
                    <a:pt x="5058410" y="839470"/>
                    <a:pt x="5190490" y="863600"/>
                    <a:pt x="5198110" y="859790"/>
                  </a:cubicBezTo>
                  <a:lnTo>
                    <a:pt x="5322570" y="889000"/>
                  </a:lnTo>
                  <a:lnTo>
                    <a:pt x="5515610" y="967740"/>
                  </a:lnTo>
                  <a:lnTo>
                    <a:pt x="5615940" y="937260"/>
                  </a:lnTo>
                  <a:cubicBezTo>
                    <a:pt x="5619749" y="939800"/>
                    <a:pt x="6169660" y="773430"/>
                    <a:pt x="6173470" y="770890"/>
                  </a:cubicBezTo>
                  <a:lnTo>
                    <a:pt x="6177279" y="774700"/>
                  </a:lnTo>
                  <a:cubicBezTo>
                    <a:pt x="6177279" y="774700"/>
                    <a:pt x="6289039" y="715010"/>
                    <a:pt x="6287770" y="709930"/>
                  </a:cubicBezTo>
                  <a:cubicBezTo>
                    <a:pt x="6287770" y="708660"/>
                    <a:pt x="6315710" y="673100"/>
                    <a:pt x="6315710" y="673100"/>
                  </a:cubicBezTo>
                  <a:cubicBezTo>
                    <a:pt x="6315710" y="673100"/>
                    <a:pt x="6417310" y="722630"/>
                    <a:pt x="6418580" y="717550"/>
                  </a:cubicBezTo>
                  <a:cubicBezTo>
                    <a:pt x="6423660" y="716280"/>
                    <a:pt x="6563360" y="720090"/>
                    <a:pt x="6567170" y="723900"/>
                  </a:cubicBezTo>
                  <a:lnTo>
                    <a:pt x="6713220" y="755650"/>
                  </a:lnTo>
                  <a:lnTo>
                    <a:pt x="6871970" y="723900"/>
                  </a:lnTo>
                  <a:lnTo>
                    <a:pt x="7039610" y="681990"/>
                  </a:lnTo>
                  <a:cubicBezTo>
                    <a:pt x="7042150" y="688340"/>
                    <a:pt x="7194550" y="728980"/>
                    <a:pt x="7194550" y="728980"/>
                  </a:cubicBezTo>
                  <a:cubicBezTo>
                    <a:pt x="7194550" y="725170"/>
                    <a:pt x="7211060" y="683260"/>
                    <a:pt x="7211060" y="683260"/>
                  </a:cubicBezTo>
                  <a:lnTo>
                    <a:pt x="7428229" y="628650"/>
                  </a:lnTo>
                  <a:lnTo>
                    <a:pt x="7498079" y="664210"/>
                  </a:lnTo>
                  <a:cubicBezTo>
                    <a:pt x="7498079" y="664210"/>
                    <a:pt x="7595870" y="614680"/>
                    <a:pt x="7597139" y="609600"/>
                  </a:cubicBezTo>
                  <a:cubicBezTo>
                    <a:pt x="7606029" y="612140"/>
                    <a:pt x="7650479" y="646430"/>
                    <a:pt x="7650479" y="646430"/>
                  </a:cubicBezTo>
                  <a:cubicBezTo>
                    <a:pt x="7650479" y="648970"/>
                    <a:pt x="7943849" y="654050"/>
                    <a:pt x="7946389" y="651510"/>
                  </a:cubicBezTo>
                  <a:cubicBezTo>
                    <a:pt x="7954009" y="643890"/>
                    <a:pt x="8047989" y="604520"/>
                    <a:pt x="8047989" y="604520"/>
                  </a:cubicBezTo>
                  <a:lnTo>
                    <a:pt x="8265159" y="553720"/>
                  </a:lnTo>
                  <a:cubicBezTo>
                    <a:pt x="8271509" y="558800"/>
                    <a:pt x="8479789" y="627380"/>
                    <a:pt x="8479789" y="627380"/>
                  </a:cubicBezTo>
                  <a:lnTo>
                    <a:pt x="8691879" y="561340"/>
                  </a:lnTo>
                  <a:cubicBezTo>
                    <a:pt x="8691879" y="561340"/>
                    <a:pt x="8817610" y="561340"/>
                    <a:pt x="8820149" y="557530"/>
                  </a:cubicBezTo>
                  <a:cubicBezTo>
                    <a:pt x="8823959" y="551180"/>
                    <a:pt x="9041129" y="467360"/>
                    <a:pt x="9041129" y="467360"/>
                  </a:cubicBezTo>
                  <a:cubicBezTo>
                    <a:pt x="9047479" y="469900"/>
                    <a:pt x="9146539" y="462280"/>
                    <a:pt x="9146539" y="462280"/>
                  </a:cubicBezTo>
                  <a:cubicBezTo>
                    <a:pt x="9154159" y="461010"/>
                    <a:pt x="9312909" y="334010"/>
                    <a:pt x="9315449" y="331470"/>
                  </a:cubicBezTo>
                  <a:cubicBezTo>
                    <a:pt x="9317989" y="332740"/>
                    <a:pt x="9583419" y="303530"/>
                    <a:pt x="9583419" y="303530"/>
                  </a:cubicBezTo>
                  <a:cubicBezTo>
                    <a:pt x="9583419" y="303530"/>
                    <a:pt x="9843769" y="207010"/>
                    <a:pt x="9843769" y="203200"/>
                  </a:cubicBezTo>
                  <a:cubicBezTo>
                    <a:pt x="9850119" y="199390"/>
                    <a:pt x="9949179" y="182880"/>
                    <a:pt x="9954259" y="177800"/>
                  </a:cubicBezTo>
                  <a:lnTo>
                    <a:pt x="10210799" y="102870"/>
                  </a:lnTo>
                  <a:lnTo>
                    <a:pt x="10548619" y="132080"/>
                  </a:lnTo>
                  <a:lnTo>
                    <a:pt x="10694669" y="110490"/>
                  </a:lnTo>
                  <a:cubicBezTo>
                    <a:pt x="10699749" y="107950"/>
                    <a:pt x="10789919" y="54610"/>
                    <a:pt x="10793729" y="50800"/>
                  </a:cubicBezTo>
                  <a:cubicBezTo>
                    <a:pt x="10794998" y="45720"/>
                    <a:pt x="11160759" y="0"/>
                    <a:pt x="11160759" y="0"/>
                  </a:cubicBezTo>
                  <a:lnTo>
                    <a:pt x="11333479" y="16510"/>
                  </a:lnTo>
                  <a:lnTo>
                    <a:pt x="11402059" y="11430"/>
                  </a:lnTo>
                  <a:cubicBezTo>
                    <a:pt x="11402059" y="11430"/>
                    <a:pt x="11629389" y="137160"/>
                    <a:pt x="11639549" y="138430"/>
                  </a:cubicBezTo>
                  <a:cubicBezTo>
                    <a:pt x="11640819" y="142240"/>
                    <a:pt x="11650979" y="114300"/>
                    <a:pt x="11663679" y="114300"/>
                  </a:cubicBezTo>
                  <a:cubicBezTo>
                    <a:pt x="11663679" y="114300"/>
                    <a:pt x="11729720" y="138430"/>
                    <a:pt x="11733529" y="139700"/>
                  </a:cubicBezTo>
                  <a:lnTo>
                    <a:pt x="11808460" y="146050"/>
                  </a:lnTo>
                  <a:cubicBezTo>
                    <a:pt x="11814810" y="143510"/>
                    <a:pt x="11950700" y="129540"/>
                    <a:pt x="11957050" y="138430"/>
                  </a:cubicBezTo>
                  <a:cubicBezTo>
                    <a:pt x="11957050" y="138430"/>
                    <a:pt x="12092940" y="130810"/>
                    <a:pt x="12099290" y="128270"/>
                  </a:cubicBezTo>
                  <a:lnTo>
                    <a:pt x="12105640" y="163830"/>
                  </a:lnTo>
                  <a:lnTo>
                    <a:pt x="12131040" y="2298700"/>
                  </a:lnTo>
                  <a:close/>
                  <a:moveTo>
                    <a:pt x="7054850" y="1737360"/>
                  </a:moveTo>
                  <a:cubicBezTo>
                    <a:pt x="7054850" y="1738630"/>
                    <a:pt x="7056120" y="1738630"/>
                    <a:pt x="7057390" y="1739900"/>
                  </a:cubicBezTo>
                  <a:cubicBezTo>
                    <a:pt x="7058660" y="1741170"/>
                    <a:pt x="7058660" y="1741170"/>
                    <a:pt x="7059930" y="1741170"/>
                  </a:cubicBezTo>
                  <a:cubicBezTo>
                    <a:pt x="7061201" y="1741170"/>
                    <a:pt x="7062470" y="1741170"/>
                    <a:pt x="7062470" y="1739900"/>
                  </a:cubicBezTo>
                  <a:cubicBezTo>
                    <a:pt x="7062470" y="1738630"/>
                    <a:pt x="7063740" y="1738630"/>
                    <a:pt x="7065010" y="1737360"/>
                  </a:cubicBezTo>
                  <a:cubicBezTo>
                    <a:pt x="7065010" y="1736090"/>
                    <a:pt x="7063741" y="1736090"/>
                    <a:pt x="7062470" y="1734820"/>
                  </a:cubicBezTo>
                  <a:cubicBezTo>
                    <a:pt x="7061201" y="1734820"/>
                    <a:pt x="7061201" y="1733550"/>
                    <a:pt x="7059930" y="1733550"/>
                  </a:cubicBezTo>
                  <a:cubicBezTo>
                    <a:pt x="7058660" y="1733550"/>
                    <a:pt x="7057390" y="1733550"/>
                    <a:pt x="7057390" y="1734820"/>
                  </a:cubicBezTo>
                  <a:cubicBezTo>
                    <a:pt x="7056120" y="1736090"/>
                    <a:pt x="7056120" y="1736090"/>
                    <a:pt x="7054850" y="1737360"/>
                  </a:cubicBezTo>
                  <a:close/>
                  <a:moveTo>
                    <a:pt x="2536190" y="308610"/>
                  </a:moveTo>
                  <a:lnTo>
                    <a:pt x="2537460" y="307340"/>
                  </a:lnTo>
                  <a:cubicBezTo>
                    <a:pt x="2536190" y="307340"/>
                    <a:pt x="2536190" y="308610"/>
                    <a:pt x="2536190" y="308610"/>
                  </a:cubicBezTo>
                  <a:close/>
                  <a:moveTo>
                    <a:pt x="4756150" y="811530"/>
                  </a:moveTo>
                  <a:lnTo>
                    <a:pt x="4754880" y="808990"/>
                  </a:lnTo>
                  <a:lnTo>
                    <a:pt x="4753610" y="810260"/>
                  </a:lnTo>
                  <a:cubicBezTo>
                    <a:pt x="4753610" y="811530"/>
                    <a:pt x="4754880" y="812800"/>
                    <a:pt x="4754880" y="814070"/>
                  </a:cubicBezTo>
                  <a:lnTo>
                    <a:pt x="4756150" y="811530"/>
                  </a:lnTo>
                  <a:close/>
                  <a:moveTo>
                    <a:pt x="4791710" y="831850"/>
                  </a:moveTo>
                  <a:lnTo>
                    <a:pt x="4792980" y="833120"/>
                  </a:lnTo>
                  <a:cubicBezTo>
                    <a:pt x="4792980" y="831850"/>
                    <a:pt x="4794250" y="830580"/>
                    <a:pt x="4794250" y="829310"/>
                  </a:cubicBezTo>
                  <a:lnTo>
                    <a:pt x="4792980" y="828040"/>
                  </a:lnTo>
                  <a:lnTo>
                    <a:pt x="4791710" y="831850"/>
                  </a:lnTo>
                  <a:close/>
                  <a:moveTo>
                    <a:pt x="8964930" y="1153160"/>
                  </a:moveTo>
                  <a:lnTo>
                    <a:pt x="8964930" y="1153160"/>
                  </a:lnTo>
                  <a:cubicBezTo>
                    <a:pt x="8962390" y="1153160"/>
                    <a:pt x="8962390" y="1154430"/>
                    <a:pt x="8962390" y="1155700"/>
                  </a:cubicBezTo>
                  <a:lnTo>
                    <a:pt x="8963660" y="1156970"/>
                  </a:lnTo>
                  <a:lnTo>
                    <a:pt x="8964930" y="1153160"/>
                  </a:lnTo>
                  <a:close/>
                </a:path>
              </a:pathLst>
            </a:cu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tretch>
                <a:fillRect t="-229280" r="-30057" b="-128004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2632336" y="4569757"/>
            <a:ext cx="23040000" cy="149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9"/>
              </a:lnSpc>
            </a:pP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¹Instituto Federal de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Educação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Ciência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e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Tecnologia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Baiano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Campus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Senhor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Bonfim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Bahia,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Brasil</a:t>
            </a:r>
            <a:endParaRPr lang="en-US" sz="3200" dirty="0">
              <a:solidFill>
                <a:srgbClr val="1B102B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ts val="2949"/>
              </a:lnSpc>
            </a:pP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E-mail: xxxxxx@gmail.com</a:t>
            </a:r>
          </a:p>
          <a:p>
            <a:pPr algn="ctr">
              <a:lnSpc>
                <a:spcPts val="2949"/>
              </a:lnSpc>
            </a:pP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²Colégio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E</a:t>
            </a:r>
            <a:r>
              <a:rPr lang="en-US" sz="3200" dirty="0" err="1" smtClean="0">
                <a:solidFill>
                  <a:srgbClr val="1B102B"/>
                </a:solidFill>
                <a:latin typeface="Arial Narrow" panose="020B0606020202030204" pitchFamily="34" charset="0"/>
              </a:rPr>
              <a:t>stadual</a:t>
            </a:r>
            <a:r>
              <a:rPr lang="en-US" sz="3200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 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xxxxxxx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Senhor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Bonfim</a:t>
            </a:r>
            <a:r>
              <a:rPr lang="en-US" sz="3200" dirty="0">
                <a:solidFill>
                  <a:srgbClr val="1B102B"/>
                </a:solidFill>
                <a:latin typeface="Arial Narrow" panose="020B0606020202030204" pitchFamily="34" charset="0"/>
              </a:rPr>
              <a:t>, Bahia, </a:t>
            </a:r>
            <a:r>
              <a:rPr lang="en-US" sz="3200" dirty="0" err="1">
                <a:solidFill>
                  <a:srgbClr val="1B102B"/>
                </a:solidFill>
                <a:latin typeface="Arial Narrow" panose="020B0606020202030204" pitchFamily="34" charset="0"/>
              </a:rPr>
              <a:t>Brasil</a:t>
            </a:r>
            <a:endParaRPr lang="en-US" sz="3200" dirty="0">
              <a:solidFill>
                <a:srgbClr val="1B102B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ts val="2949"/>
              </a:lnSpc>
            </a:pPr>
            <a:endParaRPr lang="en-US" sz="2499" dirty="0">
              <a:solidFill>
                <a:srgbClr val="1B102B"/>
              </a:solidFill>
              <a:latin typeface="Aileron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937600" y="6331477"/>
            <a:ext cx="23040000" cy="890524"/>
          </a:xfrm>
          <a:custGeom>
            <a:avLst/>
            <a:gdLst/>
            <a:ahLst/>
            <a:cxnLst/>
            <a:rect l="l" t="t" r="r" b="b"/>
            <a:pathLst>
              <a:path w="2167467" h="83775">
                <a:moveTo>
                  <a:pt x="41888" y="0"/>
                </a:moveTo>
                <a:lnTo>
                  <a:pt x="2125579" y="0"/>
                </a:lnTo>
                <a:cubicBezTo>
                  <a:pt x="2148713" y="0"/>
                  <a:pt x="2167467" y="18754"/>
                  <a:pt x="2167467" y="41888"/>
                </a:cubicBezTo>
                <a:lnTo>
                  <a:pt x="2167467" y="41888"/>
                </a:lnTo>
                <a:cubicBezTo>
                  <a:pt x="2167467" y="65021"/>
                  <a:pt x="2148713" y="83775"/>
                  <a:pt x="2125579" y="83775"/>
                </a:cubicBezTo>
                <a:lnTo>
                  <a:pt x="41888" y="83775"/>
                </a:lnTo>
                <a:cubicBezTo>
                  <a:pt x="18754" y="83775"/>
                  <a:pt x="0" y="65021"/>
                  <a:pt x="0" y="41888"/>
                </a:cubicBezTo>
                <a:lnTo>
                  <a:pt x="0" y="41888"/>
                </a:lnTo>
                <a:cubicBezTo>
                  <a:pt x="0" y="18754"/>
                  <a:pt x="18754" y="0"/>
                  <a:pt x="41888" y="0"/>
                </a:cubicBezTo>
                <a:close/>
              </a:path>
            </a:pathLst>
          </a:custGeom>
          <a:solidFill>
            <a:srgbClr val="7EA84E"/>
          </a:solidFill>
        </p:spPr>
      </p: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773572"/>
              </p:ext>
            </p:extLst>
          </p:nvPr>
        </p:nvGraphicFramePr>
        <p:xfrm>
          <a:off x="2772525" y="22255851"/>
          <a:ext cx="11379810" cy="3775606"/>
        </p:xfrm>
        <a:graphic>
          <a:graphicData uri="http://schemas.openxmlformats.org/drawingml/2006/table">
            <a:tbl>
              <a:tblPr/>
              <a:tblGrid>
                <a:gridCol w="3443975"/>
                <a:gridCol w="3325155"/>
                <a:gridCol w="4610680"/>
              </a:tblGrid>
              <a:tr h="942956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</a:tr>
              <a:tr h="942956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2956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738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Exemplo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2875" marR="142875" marT="142875" marB="142875" anchor="ctr">
                    <a:lnL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9883771" y="1524594"/>
            <a:ext cx="7939683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dirty="0" err="1">
                <a:solidFill>
                  <a:srgbClr val="000000"/>
                </a:solidFill>
                <a:latin typeface="Anton"/>
              </a:rPr>
              <a:t>Título</a:t>
            </a:r>
            <a:r>
              <a:rPr lang="en-US" sz="9999" dirty="0">
                <a:solidFill>
                  <a:srgbClr val="000000"/>
                </a:solidFill>
                <a:latin typeface="Anton"/>
              </a:rPr>
              <a:t> do poster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06523" y="3832820"/>
            <a:ext cx="17986953" cy="532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0"/>
              </a:lnSpc>
            </a:pP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Carla B. 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Araújo</a:t>
            </a:r>
            <a:r>
              <a:rPr lang="en-US" sz="4000" b="1" baseline="30000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1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; 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Daniel E. 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Ferreira</a:t>
            </a:r>
            <a:r>
              <a:rPr lang="en-US" sz="4000" b="1" baseline="30000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2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; 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Esmeralda F. 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Garcia</a:t>
            </a:r>
            <a:r>
              <a:rPr lang="en-US" sz="4000" b="1" baseline="30000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1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; </a:t>
            </a:r>
            <a:r>
              <a:rPr lang="en-US" sz="4000" b="1" dirty="0">
                <a:solidFill>
                  <a:srgbClr val="1B102B"/>
                </a:solidFill>
                <a:latin typeface="Arial Narrow" panose="020B0606020202030204" pitchFamily="34" charset="0"/>
              </a:rPr>
              <a:t>Fernando G. </a:t>
            </a:r>
            <a:r>
              <a:rPr lang="en-US" sz="4000" b="1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Hernandes</a:t>
            </a:r>
            <a:r>
              <a:rPr lang="en-US" sz="4000" b="1" baseline="30000" dirty="0" smtClean="0">
                <a:solidFill>
                  <a:srgbClr val="1B102B"/>
                </a:solidFill>
                <a:latin typeface="Arial Narrow" panose="020B0606020202030204" pitchFamily="34" charset="0"/>
              </a:rPr>
              <a:t>1</a:t>
            </a:r>
            <a:endParaRPr lang="en-US" sz="4000" b="1" dirty="0">
              <a:solidFill>
                <a:srgbClr val="1B102B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880000" y="12462750"/>
            <a:ext cx="23040000" cy="3875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80000" y="17903023"/>
            <a:ext cx="11412525" cy="3399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43059" y="21667206"/>
            <a:ext cx="958096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54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1B102B"/>
                </a:solidFill>
                <a:latin typeface="Arial Bold"/>
              </a:rPr>
              <a:t>Tabela</a:t>
            </a:r>
            <a:r>
              <a:rPr lang="en-US" sz="3000" dirty="0">
                <a:solidFill>
                  <a:srgbClr val="1B102B"/>
                </a:solidFill>
                <a:latin typeface="Arial Bold"/>
              </a:rPr>
              <a:t> 1.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Tabela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exemplo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resultados</a:t>
            </a:r>
            <a:endParaRPr lang="en-US" sz="3000" dirty="0">
              <a:solidFill>
                <a:srgbClr val="1B102B"/>
              </a:solidFill>
              <a:latin typeface="Arial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2983896" y="11581751"/>
            <a:ext cx="23040000" cy="890524"/>
          </a:xfrm>
          <a:custGeom>
            <a:avLst/>
            <a:gdLst/>
            <a:ahLst/>
            <a:cxnLst/>
            <a:rect l="l" t="t" r="r" b="b"/>
            <a:pathLst>
              <a:path w="2167467" h="83775">
                <a:moveTo>
                  <a:pt x="41888" y="0"/>
                </a:moveTo>
                <a:lnTo>
                  <a:pt x="2125579" y="0"/>
                </a:lnTo>
                <a:cubicBezTo>
                  <a:pt x="2148713" y="0"/>
                  <a:pt x="2167467" y="18754"/>
                  <a:pt x="2167467" y="41888"/>
                </a:cubicBezTo>
                <a:lnTo>
                  <a:pt x="2167467" y="41888"/>
                </a:lnTo>
                <a:cubicBezTo>
                  <a:pt x="2167467" y="65021"/>
                  <a:pt x="2148713" y="83775"/>
                  <a:pt x="2125579" y="83775"/>
                </a:cubicBezTo>
                <a:lnTo>
                  <a:pt x="41888" y="83775"/>
                </a:lnTo>
                <a:cubicBezTo>
                  <a:pt x="18754" y="83775"/>
                  <a:pt x="0" y="65021"/>
                  <a:pt x="0" y="41888"/>
                </a:cubicBezTo>
                <a:lnTo>
                  <a:pt x="0" y="41888"/>
                </a:lnTo>
                <a:cubicBezTo>
                  <a:pt x="0" y="18754"/>
                  <a:pt x="18754" y="0"/>
                  <a:pt x="41888" y="0"/>
                </a:cubicBezTo>
                <a:close/>
              </a:path>
            </a:pathLst>
          </a:custGeom>
          <a:solidFill>
            <a:srgbClr val="7EA84E"/>
          </a:solidFill>
        </p:spPr>
      </p:sp>
      <p:sp>
        <p:nvSpPr>
          <p:cNvPr id="19" name="Freeform 19"/>
          <p:cNvSpPr/>
          <p:nvPr/>
        </p:nvSpPr>
        <p:spPr>
          <a:xfrm>
            <a:off x="2937600" y="16934098"/>
            <a:ext cx="23040000" cy="890524"/>
          </a:xfrm>
          <a:custGeom>
            <a:avLst/>
            <a:gdLst/>
            <a:ahLst/>
            <a:cxnLst/>
            <a:rect l="l" t="t" r="r" b="b"/>
            <a:pathLst>
              <a:path w="2076081" h="80243">
                <a:moveTo>
                  <a:pt x="40122" y="0"/>
                </a:moveTo>
                <a:lnTo>
                  <a:pt x="2035960" y="0"/>
                </a:lnTo>
                <a:cubicBezTo>
                  <a:pt x="2058118" y="0"/>
                  <a:pt x="2076081" y="17963"/>
                  <a:pt x="2076081" y="40122"/>
                </a:cubicBezTo>
                <a:lnTo>
                  <a:pt x="2076081" y="40122"/>
                </a:lnTo>
                <a:cubicBezTo>
                  <a:pt x="2076081" y="50762"/>
                  <a:pt x="2071854" y="60967"/>
                  <a:pt x="2064330" y="68492"/>
                </a:cubicBezTo>
                <a:cubicBezTo>
                  <a:pt x="2056806" y="76016"/>
                  <a:pt x="2046601" y="80243"/>
                  <a:pt x="2035960" y="80243"/>
                </a:cubicBezTo>
                <a:lnTo>
                  <a:pt x="40122" y="80243"/>
                </a:lnTo>
                <a:cubicBezTo>
                  <a:pt x="29481" y="80243"/>
                  <a:pt x="19276" y="76016"/>
                  <a:pt x="11751" y="68492"/>
                </a:cubicBezTo>
                <a:cubicBezTo>
                  <a:pt x="4227" y="60967"/>
                  <a:pt x="0" y="50762"/>
                  <a:pt x="0" y="40122"/>
                </a:cubicBezTo>
                <a:lnTo>
                  <a:pt x="0" y="40122"/>
                </a:lnTo>
                <a:cubicBezTo>
                  <a:pt x="0" y="29481"/>
                  <a:pt x="4227" y="19276"/>
                  <a:pt x="11751" y="11751"/>
                </a:cubicBezTo>
                <a:cubicBezTo>
                  <a:pt x="19276" y="4227"/>
                  <a:pt x="29481" y="0"/>
                  <a:pt x="40122" y="0"/>
                </a:cubicBezTo>
                <a:close/>
              </a:path>
            </a:pathLst>
          </a:custGeom>
          <a:solidFill>
            <a:srgbClr val="7EA84E"/>
          </a:solidFill>
        </p:spPr>
      </p:sp>
      <p:sp>
        <p:nvSpPr>
          <p:cNvPr id="21" name="Freeform 21"/>
          <p:cNvSpPr/>
          <p:nvPr/>
        </p:nvSpPr>
        <p:spPr>
          <a:xfrm>
            <a:off x="2587293" y="5677927"/>
            <a:ext cx="720000" cy="1619149"/>
          </a:xfrm>
          <a:custGeom>
            <a:avLst/>
            <a:gdLst/>
            <a:ahLst/>
            <a:cxnLst/>
            <a:rect l="l" t="t" r="r" b="b"/>
            <a:pathLst>
              <a:path w="720000" h="1619149">
                <a:moveTo>
                  <a:pt x="0" y="0"/>
                </a:moveTo>
                <a:lnTo>
                  <a:pt x="720000" y="0"/>
                </a:lnTo>
                <a:lnTo>
                  <a:pt x="720000" y="1619149"/>
                </a:lnTo>
                <a:lnTo>
                  <a:pt x="0" y="1619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824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6046433" y="18792756"/>
            <a:ext cx="9580962" cy="6387308"/>
          </a:xfrm>
          <a:custGeom>
            <a:avLst/>
            <a:gdLst/>
            <a:ahLst/>
            <a:cxnLst/>
            <a:rect l="l" t="t" r="r" b="b"/>
            <a:pathLst>
              <a:path w="9580962" h="6387308">
                <a:moveTo>
                  <a:pt x="0" y="0"/>
                </a:moveTo>
                <a:lnTo>
                  <a:pt x="9580962" y="0"/>
                </a:lnTo>
                <a:lnTo>
                  <a:pt x="9580962" y="6387308"/>
                </a:lnTo>
                <a:lnTo>
                  <a:pt x="0" y="6387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6091374" y="18188773"/>
            <a:ext cx="958096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54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1B102B"/>
                </a:solidFill>
                <a:latin typeface="Arial Bold"/>
              </a:rPr>
              <a:t>Figura</a:t>
            </a:r>
            <a:r>
              <a:rPr lang="en-US" sz="3000" dirty="0">
                <a:solidFill>
                  <a:srgbClr val="1B102B"/>
                </a:solidFill>
                <a:latin typeface="Arial Bold"/>
              </a:rPr>
              <a:t> 1.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Figura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exemplo</a:t>
            </a:r>
            <a:r>
              <a:rPr lang="en-US" sz="30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000" dirty="0" err="1">
                <a:solidFill>
                  <a:srgbClr val="1B102B"/>
                </a:solidFill>
                <a:latin typeface="Arial"/>
              </a:rPr>
              <a:t>resultados</a:t>
            </a:r>
            <a:endParaRPr lang="en-US" sz="3000" dirty="0">
              <a:solidFill>
                <a:srgbClr val="1B102B"/>
              </a:solidFill>
              <a:latin typeface="Arial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2938853" y="26696809"/>
            <a:ext cx="23040000" cy="890524"/>
          </a:xfrm>
          <a:custGeom>
            <a:avLst/>
            <a:gdLst/>
            <a:ahLst/>
            <a:cxnLst/>
            <a:rect l="l" t="t" r="r" b="b"/>
            <a:pathLst>
              <a:path w="2167467" h="83775">
                <a:moveTo>
                  <a:pt x="41888" y="0"/>
                </a:moveTo>
                <a:lnTo>
                  <a:pt x="2125579" y="0"/>
                </a:lnTo>
                <a:cubicBezTo>
                  <a:pt x="2148713" y="0"/>
                  <a:pt x="2167467" y="18754"/>
                  <a:pt x="2167467" y="41888"/>
                </a:cubicBezTo>
                <a:lnTo>
                  <a:pt x="2167467" y="41888"/>
                </a:lnTo>
                <a:cubicBezTo>
                  <a:pt x="2167467" y="65021"/>
                  <a:pt x="2148713" y="83775"/>
                  <a:pt x="2125579" y="83775"/>
                </a:cubicBezTo>
                <a:lnTo>
                  <a:pt x="41888" y="83775"/>
                </a:lnTo>
                <a:cubicBezTo>
                  <a:pt x="18754" y="83775"/>
                  <a:pt x="0" y="65021"/>
                  <a:pt x="0" y="41888"/>
                </a:cubicBezTo>
                <a:lnTo>
                  <a:pt x="0" y="41888"/>
                </a:lnTo>
                <a:cubicBezTo>
                  <a:pt x="0" y="18754"/>
                  <a:pt x="18754" y="0"/>
                  <a:pt x="41888" y="0"/>
                </a:cubicBezTo>
                <a:close/>
              </a:path>
            </a:pathLst>
          </a:custGeom>
          <a:solidFill>
            <a:srgbClr val="7EA84E"/>
          </a:solidFill>
        </p:spPr>
      </p:sp>
      <p:sp>
        <p:nvSpPr>
          <p:cNvPr id="27" name="TextBox 27"/>
          <p:cNvSpPr txBox="1"/>
          <p:nvPr/>
        </p:nvSpPr>
        <p:spPr>
          <a:xfrm>
            <a:off x="2880000" y="27577808"/>
            <a:ext cx="23040000" cy="1970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u="none" strike="noStrike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u="none" strike="noStrike" dirty="0">
                <a:solidFill>
                  <a:srgbClr val="1B102B"/>
                </a:solidFill>
                <a:latin typeface="Arial"/>
              </a:rPr>
              <a:t>. </a:t>
            </a:r>
          </a:p>
        </p:txBody>
      </p:sp>
      <p:sp>
        <p:nvSpPr>
          <p:cNvPr id="33" name="Freeform 33"/>
          <p:cNvSpPr/>
          <p:nvPr/>
        </p:nvSpPr>
        <p:spPr>
          <a:xfrm>
            <a:off x="2937600" y="32297863"/>
            <a:ext cx="23040000" cy="1080000"/>
          </a:xfrm>
          <a:custGeom>
            <a:avLst/>
            <a:gdLst/>
            <a:ahLst/>
            <a:cxnLst/>
            <a:rect l="l" t="t" r="r" b="b"/>
            <a:pathLst>
              <a:path w="2167467" h="101600">
                <a:moveTo>
                  <a:pt x="47715" y="0"/>
                </a:moveTo>
                <a:lnTo>
                  <a:pt x="2119752" y="0"/>
                </a:lnTo>
                <a:cubicBezTo>
                  <a:pt x="2132407" y="0"/>
                  <a:pt x="2144543" y="5027"/>
                  <a:pt x="2153491" y="13975"/>
                </a:cubicBezTo>
                <a:cubicBezTo>
                  <a:pt x="2162440" y="22924"/>
                  <a:pt x="2167467" y="35060"/>
                  <a:pt x="2167467" y="47715"/>
                </a:cubicBezTo>
                <a:lnTo>
                  <a:pt x="2167467" y="53885"/>
                </a:lnTo>
                <a:cubicBezTo>
                  <a:pt x="2167467" y="66540"/>
                  <a:pt x="2162440" y="78676"/>
                  <a:pt x="2153491" y="87625"/>
                </a:cubicBezTo>
                <a:cubicBezTo>
                  <a:pt x="2144543" y="96573"/>
                  <a:pt x="2132407" y="101600"/>
                  <a:pt x="2119752" y="101600"/>
                </a:cubicBezTo>
                <a:lnTo>
                  <a:pt x="47715" y="101600"/>
                </a:lnTo>
                <a:cubicBezTo>
                  <a:pt x="35060" y="101600"/>
                  <a:pt x="22924" y="96573"/>
                  <a:pt x="13975" y="87625"/>
                </a:cubicBezTo>
                <a:cubicBezTo>
                  <a:pt x="5027" y="78676"/>
                  <a:pt x="0" y="66540"/>
                  <a:pt x="0" y="53885"/>
                </a:cubicBezTo>
                <a:lnTo>
                  <a:pt x="0" y="47715"/>
                </a:lnTo>
                <a:cubicBezTo>
                  <a:pt x="0" y="35060"/>
                  <a:pt x="5027" y="22924"/>
                  <a:pt x="13975" y="13975"/>
                </a:cubicBezTo>
                <a:cubicBezTo>
                  <a:pt x="22924" y="5027"/>
                  <a:pt x="35060" y="0"/>
                  <a:pt x="47715" y="0"/>
                </a:cubicBezTo>
                <a:close/>
              </a:path>
            </a:pathLst>
          </a:custGeom>
          <a:solidFill>
            <a:srgbClr val="7EA84E"/>
          </a:solidFill>
        </p:spPr>
      </p:sp>
      <p:sp>
        <p:nvSpPr>
          <p:cNvPr id="35" name="TextBox 35"/>
          <p:cNvSpPr txBox="1"/>
          <p:nvPr/>
        </p:nvSpPr>
        <p:spPr>
          <a:xfrm>
            <a:off x="2880000" y="33444018"/>
            <a:ext cx="22977227" cy="1970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6"/>
              </a:lnSpc>
            </a:pP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caso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quantidade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de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ultrapasse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espaço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delimitado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.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Corpo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do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texto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Arial regular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tamanho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32pt,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podendo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ser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reduzido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para </a:t>
            </a:r>
            <a:r>
              <a:rPr lang="en-US" sz="3200" dirty="0" err="1">
                <a:solidFill>
                  <a:srgbClr val="1B102B"/>
                </a:solidFill>
                <a:latin typeface="Arial"/>
              </a:rPr>
              <a:t>até</a:t>
            </a:r>
            <a:r>
              <a:rPr lang="en-US" sz="3200" dirty="0">
                <a:solidFill>
                  <a:srgbClr val="1B102B"/>
                </a:solidFill>
                <a:latin typeface="Arial"/>
              </a:rPr>
              <a:t> 24pt.</a:t>
            </a:r>
          </a:p>
          <a:p>
            <a:pPr marL="0" lvl="0" indent="0" algn="just">
              <a:lnSpc>
                <a:spcPts val="3776"/>
              </a:lnSpc>
              <a:spcBef>
                <a:spcPct val="0"/>
              </a:spcBef>
            </a:pPr>
            <a:endParaRPr lang="en-US" sz="3200" dirty="0">
              <a:solidFill>
                <a:srgbClr val="1B102B"/>
              </a:solidFill>
              <a:latin typeface="Arial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2632336" y="10936751"/>
            <a:ext cx="720000" cy="1619149"/>
          </a:xfrm>
          <a:custGeom>
            <a:avLst/>
            <a:gdLst/>
            <a:ahLst/>
            <a:cxnLst/>
            <a:rect l="l" t="t" r="r" b="b"/>
            <a:pathLst>
              <a:path w="720000" h="1619149">
                <a:moveTo>
                  <a:pt x="0" y="0"/>
                </a:moveTo>
                <a:lnTo>
                  <a:pt x="720000" y="0"/>
                </a:lnTo>
                <a:lnTo>
                  <a:pt x="720000" y="1619149"/>
                </a:lnTo>
                <a:lnTo>
                  <a:pt x="0" y="1619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824"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2588400" y="16270650"/>
            <a:ext cx="720000" cy="1619149"/>
          </a:xfrm>
          <a:custGeom>
            <a:avLst/>
            <a:gdLst/>
            <a:ahLst/>
            <a:cxnLst/>
            <a:rect l="l" t="t" r="r" b="b"/>
            <a:pathLst>
              <a:path w="720000" h="1619149">
                <a:moveTo>
                  <a:pt x="0" y="0"/>
                </a:moveTo>
                <a:lnTo>
                  <a:pt x="720000" y="0"/>
                </a:lnTo>
                <a:lnTo>
                  <a:pt x="720000" y="1619150"/>
                </a:lnTo>
                <a:lnTo>
                  <a:pt x="0" y="1619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824"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2588400" y="26015809"/>
            <a:ext cx="720000" cy="1619149"/>
          </a:xfrm>
          <a:custGeom>
            <a:avLst/>
            <a:gdLst/>
            <a:ahLst/>
            <a:cxnLst/>
            <a:rect l="l" t="t" r="r" b="b"/>
            <a:pathLst>
              <a:path w="720000" h="1619149">
                <a:moveTo>
                  <a:pt x="0" y="0"/>
                </a:moveTo>
                <a:lnTo>
                  <a:pt x="720000" y="0"/>
                </a:lnTo>
                <a:lnTo>
                  <a:pt x="720000" y="1619149"/>
                </a:lnTo>
                <a:lnTo>
                  <a:pt x="0" y="1619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824"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2588400" y="29359958"/>
            <a:ext cx="720000" cy="1619149"/>
          </a:xfrm>
          <a:custGeom>
            <a:avLst/>
            <a:gdLst/>
            <a:ahLst/>
            <a:cxnLst/>
            <a:rect l="l" t="t" r="r" b="b"/>
            <a:pathLst>
              <a:path w="720000" h="1619149">
                <a:moveTo>
                  <a:pt x="0" y="0"/>
                </a:moveTo>
                <a:lnTo>
                  <a:pt x="720000" y="0"/>
                </a:lnTo>
                <a:lnTo>
                  <a:pt x="720000" y="1619150"/>
                </a:lnTo>
                <a:lnTo>
                  <a:pt x="0" y="1619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824"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2588400" y="31817308"/>
            <a:ext cx="720000" cy="1619149"/>
          </a:xfrm>
          <a:custGeom>
            <a:avLst/>
            <a:gdLst/>
            <a:ahLst/>
            <a:cxnLst/>
            <a:rect l="l" t="t" r="r" b="b"/>
            <a:pathLst>
              <a:path w="720000" h="1619149">
                <a:moveTo>
                  <a:pt x="0" y="0"/>
                </a:moveTo>
                <a:lnTo>
                  <a:pt x="720000" y="0"/>
                </a:lnTo>
                <a:lnTo>
                  <a:pt x="720000" y="1619149"/>
                </a:lnTo>
                <a:lnTo>
                  <a:pt x="0" y="1619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824"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542661" y="38985014"/>
            <a:ext cx="9197921" cy="3284972"/>
          </a:xfrm>
          <a:custGeom>
            <a:avLst/>
            <a:gdLst/>
            <a:ahLst/>
            <a:cxnLst/>
            <a:rect l="l" t="t" r="r" b="b"/>
            <a:pathLst>
              <a:path w="9197921" h="3284972">
                <a:moveTo>
                  <a:pt x="0" y="0"/>
                </a:moveTo>
                <a:lnTo>
                  <a:pt x="9197922" y="0"/>
                </a:lnTo>
                <a:lnTo>
                  <a:pt x="9197922" y="3284972"/>
                </a:lnTo>
                <a:lnTo>
                  <a:pt x="0" y="32849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1210371" y="38905966"/>
            <a:ext cx="4907523" cy="3271682"/>
          </a:xfrm>
          <a:custGeom>
            <a:avLst/>
            <a:gdLst/>
            <a:ahLst/>
            <a:cxnLst/>
            <a:rect l="l" t="t" r="r" b="b"/>
            <a:pathLst>
              <a:path w="4907523" h="3271682">
                <a:moveTo>
                  <a:pt x="0" y="0"/>
                </a:moveTo>
                <a:lnTo>
                  <a:pt x="4907523" y="0"/>
                </a:lnTo>
                <a:lnTo>
                  <a:pt x="4907523" y="3271682"/>
                </a:lnTo>
                <a:lnTo>
                  <a:pt x="0" y="32716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2937600" y="30020680"/>
            <a:ext cx="23040000" cy="890524"/>
          </a:xfrm>
          <a:custGeom>
            <a:avLst/>
            <a:gdLst/>
            <a:ahLst/>
            <a:cxnLst/>
            <a:rect l="l" t="t" r="r" b="b"/>
            <a:pathLst>
              <a:path w="2167467" h="83775">
                <a:moveTo>
                  <a:pt x="41888" y="0"/>
                </a:moveTo>
                <a:lnTo>
                  <a:pt x="2125579" y="0"/>
                </a:lnTo>
                <a:cubicBezTo>
                  <a:pt x="2148713" y="0"/>
                  <a:pt x="2167467" y="18754"/>
                  <a:pt x="2167467" y="41888"/>
                </a:cubicBezTo>
                <a:lnTo>
                  <a:pt x="2167467" y="41888"/>
                </a:lnTo>
                <a:cubicBezTo>
                  <a:pt x="2167467" y="65021"/>
                  <a:pt x="2148713" y="83775"/>
                  <a:pt x="2125579" y="83775"/>
                </a:cubicBezTo>
                <a:lnTo>
                  <a:pt x="41888" y="83775"/>
                </a:lnTo>
                <a:cubicBezTo>
                  <a:pt x="18754" y="83775"/>
                  <a:pt x="0" y="65021"/>
                  <a:pt x="0" y="41888"/>
                </a:cubicBezTo>
                <a:lnTo>
                  <a:pt x="0" y="41888"/>
                </a:lnTo>
                <a:cubicBezTo>
                  <a:pt x="0" y="18754"/>
                  <a:pt x="18754" y="0"/>
                  <a:pt x="41888" y="0"/>
                </a:cubicBezTo>
                <a:close/>
              </a:path>
            </a:pathLst>
          </a:custGeom>
          <a:solidFill>
            <a:srgbClr val="7EA84E"/>
          </a:solidFill>
        </p:spPr>
      </p:sp>
      <p:sp>
        <p:nvSpPr>
          <p:cNvPr id="52" name="CaixaDeTexto 51"/>
          <p:cNvSpPr txBox="1"/>
          <p:nvPr/>
        </p:nvSpPr>
        <p:spPr>
          <a:xfrm>
            <a:off x="11576149" y="6470330"/>
            <a:ext cx="564770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600" dirty="0" smtClean="0">
                <a:solidFill>
                  <a:schemeClr val="bg1"/>
                </a:solidFill>
                <a:latin typeface="Anton" panose="020B0604020202020204" charset="0"/>
              </a:rPr>
              <a:t>INTRODUÇÃO E OBJETIVOS</a:t>
            </a:r>
            <a:endParaRPr lang="pt-BR" sz="4600" dirty="0">
              <a:solidFill>
                <a:schemeClr val="bg1"/>
              </a:solidFill>
              <a:latin typeface="Anton" panose="020B0604020202020204" charset="0"/>
            </a:endParaRPr>
          </a:p>
        </p:txBody>
      </p:sp>
      <p:sp>
        <p:nvSpPr>
          <p:cNvPr id="53" name="CaixaDeTexto 52"/>
          <p:cNvSpPr txBox="1"/>
          <p:nvPr/>
        </p:nvSpPr>
        <p:spPr>
          <a:xfrm>
            <a:off x="12054347" y="11649382"/>
            <a:ext cx="489909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600" dirty="0" smtClean="0">
                <a:solidFill>
                  <a:schemeClr val="bg1"/>
                </a:solidFill>
                <a:latin typeface="Anton" panose="020B0604020202020204" charset="0"/>
              </a:rPr>
              <a:t>MATERIAL E MÉTODOS</a:t>
            </a:r>
            <a:endParaRPr lang="pt-BR" sz="4600" dirty="0">
              <a:solidFill>
                <a:schemeClr val="bg1"/>
              </a:solidFill>
              <a:latin typeface="Anton" panose="020B0604020202020204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11624348" y="17062414"/>
            <a:ext cx="575670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600" dirty="0" smtClean="0">
                <a:solidFill>
                  <a:schemeClr val="bg1"/>
                </a:solidFill>
                <a:latin typeface="Anton" panose="020B0604020202020204" charset="0"/>
              </a:rPr>
              <a:t>RESULTADOS E DISCUSSÃO</a:t>
            </a:r>
            <a:endParaRPr lang="pt-BR" sz="4600" dirty="0">
              <a:solidFill>
                <a:schemeClr val="bg1"/>
              </a:solidFill>
              <a:latin typeface="Anton" panose="020B060402020202020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3117329" y="26759463"/>
            <a:ext cx="268054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600" dirty="0" smtClean="0">
                <a:solidFill>
                  <a:schemeClr val="bg1"/>
                </a:solidFill>
                <a:latin typeface="Anton" panose="020B0604020202020204" charset="0"/>
              </a:rPr>
              <a:t>CONCLUSÃO</a:t>
            </a:r>
            <a:endParaRPr lang="pt-BR" sz="4600" dirty="0">
              <a:solidFill>
                <a:schemeClr val="bg1"/>
              </a:solidFill>
              <a:latin typeface="Anton" panose="020B0604020202020204" charset="0"/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12441945" y="30097679"/>
            <a:ext cx="404149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600" dirty="0" smtClean="0">
                <a:solidFill>
                  <a:schemeClr val="bg1"/>
                </a:solidFill>
                <a:latin typeface="Anton" panose="020B0604020202020204" charset="0"/>
              </a:rPr>
              <a:t>AGRADECIMENTOS</a:t>
            </a:r>
            <a:endParaRPr lang="pt-BR" sz="4600" dirty="0">
              <a:solidFill>
                <a:schemeClr val="bg1"/>
              </a:solidFill>
              <a:latin typeface="Anton" panose="020B0604020202020204" charset="0"/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11191321" y="32451125"/>
            <a:ext cx="653255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600" dirty="0" smtClean="0">
                <a:solidFill>
                  <a:schemeClr val="bg1"/>
                </a:solidFill>
                <a:latin typeface="Anton" panose="020B0604020202020204" charset="0"/>
              </a:rPr>
              <a:t>REFERÊNCIAS BIBLIOGRÁFICAS</a:t>
            </a:r>
            <a:endParaRPr lang="pt-BR" sz="4600" dirty="0">
              <a:solidFill>
                <a:schemeClr val="bg1"/>
              </a:solidFill>
              <a:latin typeface="Anton" panose="020B0604020202020204" charset="0"/>
            </a:endParaRPr>
          </a:p>
        </p:txBody>
      </p:sp>
      <p:pic>
        <p:nvPicPr>
          <p:cNvPr id="58" name="Imagem 5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9" t="22615" r="32805" b="25388"/>
          <a:stretch/>
        </p:blipFill>
        <p:spPr>
          <a:xfrm>
            <a:off x="16483436" y="37495223"/>
            <a:ext cx="12115800" cy="495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678</Words>
  <Application>Microsoft Office PowerPoint</Application>
  <PresentationFormat>Personalizar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Aileron Bold</vt:lpstr>
      <vt:lpstr>Arial Narrow</vt:lpstr>
      <vt:lpstr>Calibri</vt:lpstr>
      <vt:lpstr>Arial</vt:lpstr>
      <vt:lpstr>Anton</vt:lpstr>
      <vt:lpstr>Arial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Banner</dc:title>
  <dc:creator>laboratorio</dc:creator>
  <cp:lastModifiedBy>Conta da Microsoft</cp:lastModifiedBy>
  <cp:revision>6</cp:revision>
  <dcterms:created xsi:type="dcterms:W3CDTF">2006-08-16T00:00:00Z</dcterms:created>
  <dcterms:modified xsi:type="dcterms:W3CDTF">2023-08-24T18:57:38Z</dcterms:modified>
  <dc:identifier>DAFsZAFgNDs</dc:identifier>
</cp:coreProperties>
</file>